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1" r:id="rId3"/>
  </p:sldMasterIdLst>
  <p:notesMasterIdLst>
    <p:notesMasterId r:id="rId8"/>
  </p:notesMasterIdLst>
  <p:handoutMasterIdLst>
    <p:handoutMasterId r:id="rId9"/>
  </p:handoutMasterIdLst>
  <p:sldIdLst>
    <p:sldId id="256" r:id="rId4"/>
    <p:sldId id="259" r:id="rId5"/>
    <p:sldId id="311" r:id="rId6"/>
    <p:sldId id="279" r:id="rId7"/>
  </p:sldIdLst>
  <p:sldSz cx="12192000" cy="6858000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3E7D94"/>
    <a:srgbClr val="4A95B0"/>
    <a:srgbClr val="366E82"/>
    <a:srgbClr val="285260"/>
    <a:srgbClr val="013D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 horzBarState="maximized">
    <p:restoredLeft sz="14995"/>
    <p:restoredTop sz="94660"/>
  </p:normalViewPr>
  <p:slideViewPr>
    <p:cSldViewPr snapToGrid="0" showGuides="1">
      <p:cViewPr>
        <p:scale>
          <a:sx n="75" d="100"/>
          <a:sy n="75" d="100"/>
        </p:scale>
        <p:origin x="1950" y="9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0F9B84EA-7D68-4D60-9CB1-D50884785D1C}" type="datetimeFigureOut">
              <a:rPr lang="zh-CN" altLang="en-US" strike="noStrike" noProof="1" smtClean="0">
                <a:latin typeface="Calibri" panose="020F0502020204030204" pitchFamily="34" charset="0"/>
                <a:ea typeface="SimSun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8D4E0FC9-F1F8-4FAE-9988-3BA365CFD46F}" type="slidenum">
              <a:rPr lang="zh-CN" altLang="en-US" strike="noStrike" noProof="1" smtClean="0">
                <a:latin typeface="Calibri" panose="020F0502020204030204" pitchFamily="34" charset="0"/>
                <a:ea typeface="SimSun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Calibri" panose="020F0502020204030204" pitchFamily="34" charset="0"/>
                <a:ea typeface="SimSun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3076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200" strike="noStrike" noProof="0" smtClean="0">
                <a:ln>
                  <a:noFill/>
                </a:ln>
                <a:effectLst/>
                <a:uLnTx/>
                <a:uFillTx/>
                <a:sym typeface="+mn-ea"/>
              </a:rPr>
              <a:t>Click to edit Master text style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200" strike="noStrike" noProof="0" smtClean="0">
                <a:ln>
                  <a:noFill/>
                </a:ln>
                <a:effectLst/>
                <a:uLnTx/>
                <a:uFillTx/>
                <a:sym typeface="+mn-ea"/>
              </a:rPr>
              <a:t>Second level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200" strike="noStrike" noProof="0" smtClean="0">
                <a:ln>
                  <a:noFill/>
                </a:ln>
                <a:effectLst/>
                <a:uLnTx/>
                <a:uFillTx/>
                <a:sym typeface="+mn-ea"/>
              </a:rPr>
              <a:t>Third level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200" strike="noStrike" noProof="0" smtClean="0">
                <a:ln>
                  <a:noFill/>
                </a:ln>
                <a:effectLst/>
                <a:uLnTx/>
                <a:uFillTx/>
                <a:sym typeface="+mn-ea"/>
              </a:rPr>
              <a:t>Fourth level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200" strike="noStrike" noProof="0" smtClean="0">
                <a:ln>
                  <a:noFill/>
                </a:ln>
                <a:effectLst/>
                <a:uLnTx/>
                <a:uFillTx/>
                <a:sym typeface="+mn-ea"/>
              </a:rPr>
              <a:t>Fifth level</a:t>
            </a:r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Calibri" panose="020F0502020204030204" pitchFamily="34" charset="0"/>
                <a:ea typeface="SimSun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 fontAlgn="auto"/>
            <a:r>
              <a:rPr lang="zh-CN" altLang="en-US" strike="noStrike" noProof="1" smtClean="0"/>
              <a:t>Click to edit Master title style</a:t>
            </a:r>
            <a:endParaRPr lang="zh-CN" altLang="en-US" strike="noStrike" noProof="1" smtClean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auto"/>
            <a:r>
              <a:rPr lang="zh-CN" altLang="en-US" strike="noStrike" noProof="1" smtClean="0"/>
              <a:t>Click to edit Master title style</a:t>
            </a:r>
            <a:endParaRPr lang="zh-CN" altLang="en-US" strike="noStrike" noProof="1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7E3E377-EAD3-4790-B03F-AC761F327D4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Click to edit Master title style</a:t>
            </a:r>
            <a:endParaRPr lang="zh-CN" altLang="en-US" strike="noStrike" noProof="1" smtClean="0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 fontAlgn="auto"/>
            <a:r>
              <a:rPr lang="zh-CN" altLang="en-US" strike="noStrike" noProof="1" smtClean="0"/>
              <a:t>Click to edit Master text style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Second level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Third level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Fourth level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Fifth level</a:t>
            </a:r>
            <a:endParaRPr lang="zh-CN" altLang="en-US" strike="noStrike" noProof="1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7E3E377-EAD3-4790-B03F-AC761F327D4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 fontAlgn="auto"/>
            <a:r>
              <a:rPr lang="zh-CN" altLang="en-US" strike="noStrike" noProof="1" smtClean="0"/>
              <a:t>Click to edit Master title style</a:t>
            </a:r>
            <a:endParaRPr lang="zh-CN" altLang="en-US" strike="noStrike" noProof="1" smtClean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auto"/>
            <a:r>
              <a:rPr lang="zh-CN" altLang="en-US" strike="noStrike" noProof="1" smtClean="0"/>
              <a:t>Click to edit Master title style</a:t>
            </a:r>
            <a:endParaRPr lang="zh-CN" altLang="en-US" strike="noStrike" noProof="1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7E3E377-EAD3-4790-B03F-AC761F327D4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Click to edit Master title style</a:t>
            </a:r>
            <a:endParaRPr lang="zh-CN" altLang="en-US" strike="noStrike" noProof="1" smtClean="0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 fontAlgn="auto"/>
            <a:r>
              <a:rPr lang="zh-CN" altLang="en-US" strike="noStrike" noProof="1" smtClean="0"/>
              <a:t>Click to edit Master text style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Second level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Third level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Fourth level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Fifth level</a:t>
            </a:r>
            <a:endParaRPr lang="zh-CN" altLang="en-US" strike="noStrike" noProof="1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7E3E377-EAD3-4790-B03F-AC761F327D4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Click to edit Master title style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228600"/>
            <a:r>
              <a:rPr lang="zh-CN" altLang="en-US" dirty="0"/>
              <a:t>Click to edit Master text style</a:t>
            </a:r>
            <a:endParaRPr lang="zh-CN" altLang="en-US" dirty="0"/>
          </a:p>
          <a:p>
            <a:pPr lvl="1" indent="-228600"/>
            <a:r>
              <a:rPr lang="zh-CN" altLang="en-US" dirty="0"/>
              <a:t>Second level</a:t>
            </a:r>
            <a:endParaRPr lang="zh-CN" altLang="en-US" dirty="0"/>
          </a:p>
          <a:p>
            <a:pPr lvl="2" indent="-228600"/>
            <a:r>
              <a:rPr lang="zh-CN" altLang="en-US" dirty="0"/>
              <a:t>Third level</a:t>
            </a:r>
            <a:endParaRPr lang="zh-CN" altLang="en-US" dirty="0"/>
          </a:p>
          <a:p>
            <a:pPr lvl="3" indent="-228600"/>
            <a:r>
              <a:rPr lang="zh-CN" altLang="en-US" dirty="0"/>
              <a:t>Fourth level</a:t>
            </a:r>
            <a:endParaRPr lang="zh-CN" altLang="en-US" dirty="0"/>
          </a:p>
          <a:p>
            <a:pPr lvl="4" indent="-228600"/>
            <a:r>
              <a:rPr lang="zh-CN" altLang="en-US" dirty="0"/>
              <a:t>Fifth level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7E3E377-EAD3-4790-B03F-AC761F327D4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Click to edit Master title style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228600"/>
            <a:r>
              <a:rPr lang="zh-CN" altLang="en-US" dirty="0"/>
              <a:t>Click to edit Master text style</a:t>
            </a:r>
            <a:endParaRPr lang="zh-CN" altLang="en-US" dirty="0"/>
          </a:p>
          <a:p>
            <a:pPr lvl="1" indent="-228600"/>
            <a:r>
              <a:rPr lang="zh-CN" altLang="en-US" dirty="0"/>
              <a:t>Second level</a:t>
            </a:r>
            <a:endParaRPr lang="zh-CN" altLang="en-US" dirty="0"/>
          </a:p>
          <a:p>
            <a:pPr lvl="2" indent="-228600"/>
            <a:r>
              <a:rPr lang="zh-CN" altLang="en-US" dirty="0"/>
              <a:t>Third level</a:t>
            </a:r>
            <a:endParaRPr lang="zh-CN" altLang="en-US" dirty="0"/>
          </a:p>
          <a:p>
            <a:pPr lvl="3" indent="-228600"/>
            <a:r>
              <a:rPr lang="zh-CN" altLang="en-US" dirty="0"/>
              <a:t>Fourth level</a:t>
            </a:r>
            <a:endParaRPr lang="zh-CN" altLang="en-US" dirty="0"/>
          </a:p>
          <a:p>
            <a:pPr lvl="4" indent="-228600"/>
            <a:r>
              <a:rPr lang="zh-CN" altLang="en-US" dirty="0"/>
              <a:t>Fifth level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7E3E377-EAD3-4790-B03F-AC761F327D4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3.xml"/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" name="圆角矩形 16"/>
          <p:cNvSpPr/>
          <p:nvPr/>
        </p:nvSpPr>
        <p:spPr>
          <a:xfrm>
            <a:off x="0" y="0"/>
            <a:ext cx="12192000" cy="6858000"/>
          </a:xfrm>
          <a:prstGeom prst="roundRect">
            <a:avLst>
              <a:gd name="adj" fmla="val 275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190499" y="279399"/>
            <a:ext cx="11811000" cy="6299200"/>
          </a:xfrm>
          <a:prstGeom prst="roundRect">
            <a:avLst>
              <a:gd name="adj" fmla="val 2756"/>
            </a:avLst>
          </a:prstGeom>
          <a:solidFill>
            <a:srgbClr val="013D5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任意多边形 13"/>
          <p:cNvSpPr/>
          <p:nvPr/>
        </p:nvSpPr>
        <p:spPr>
          <a:xfrm>
            <a:off x="190499" y="279399"/>
            <a:ext cx="11811000" cy="6197272"/>
          </a:xfrm>
          <a:custGeom>
            <a:avLst/>
            <a:gdLst>
              <a:gd name="connsiteX0" fmla="*/ 173606 w 11811000"/>
              <a:gd name="connsiteY0" fmla="*/ 0 h 6197271"/>
              <a:gd name="connsiteX1" fmla="*/ 11637394 w 11811000"/>
              <a:gd name="connsiteY1" fmla="*/ 0 h 6197271"/>
              <a:gd name="connsiteX2" fmla="*/ 11811000 w 11811000"/>
              <a:gd name="connsiteY2" fmla="*/ 173606 h 6197271"/>
              <a:gd name="connsiteX3" fmla="*/ 11811000 w 11811000"/>
              <a:gd name="connsiteY3" fmla="*/ 386906 h 6197271"/>
              <a:gd name="connsiteX4" fmla="*/ 16408 w 11811000"/>
              <a:gd name="connsiteY4" fmla="*/ 6197271 h 6197271"/>
              <a:gd name="connsiteX5" fmla="*/ 13643 w 11811000"/>
              <a:gd name="connsiteY5" fmla="*/ 6193170 h 6197271"/>
              <a:gd name="connsiteX6" fmla="*/ 0 w 11811000"/>
              <a:gd name="connsiteY6" fmla="*/ 6125594 h 6197271"/>
              <a:gd name="connsiteX7" fmla="*/ 0 w 11811000"/>
              <a:gd name="connsiteY7" fmla="*/ 173606 h 6197271"/>
              <a:gd name="connsiteX8" fmla="*/ 173606 w 11811000"/>
              <a:gd name="connsiteY8" fmla="*/ 0 h 6197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811000" h="6197271">
                <a:moveTo>
                  <a:pt x="173606" y="0"/>
                </a:moveTo>
                <a:lnTo>
                  <a:pt x="11637394" y="0"/>
                </a:lnTo>
                <a:cubicBezTo>
                  <a:pt x="11733274" y="0"/>
                  <a:pt x="11811000" y="77726"/>
                  <a:pt x="11811000" y="173606"/>
                </a:cubicBezTo>
                <a:lnTo>
                  <a:pt x="11811000" y="386906"/>
                </a:lnTo>
                <a:lnTo>
                  <a:pt x="16408" y="6197271"/>
                </a:lnTo>
                <a:lnTo>
                  <a:pt x="13643" y="6193170"/>
                </a:lnTo>
                <a:cubicBezTo>
                  <a:pt x="4858" y="6172400"/>
                  <a:pt x="0" y="6149564"/>
                  <a:pt x="0" y="6125594"/>
                </a:cubicBezTo>
                <a:lnTo>
                  <a:pt x="0" y="173606"/>
                </a:lnTo>
                <a:cubicBezTo>
                  <a:pt x="0" y="77726"/>
                  <a:pt x="77726" y="0"/>
                  <a:pt x="173606" y="0"/>
                </a:cubicBezTo>
                <a:close/>
              </a:path>
            </a:pathLst>
          </a:custGeom>
          <a:gradFill flip="none" rotWithShape="1">
            <a:gsLst>
              <a:gs pos="39000">
                <a:srgbClr val="FFFFFF">
                  <a:alpha val="10000"/>
                </a:srgbClr>
              </a:gs>
              <a:gs pos="100000">
                <a:schemeClr val="bg1">
                  <a:alpha val="33000"/>
                </a:schemeClr>
              </a:gs>
              <a:gs pos="0">
                <a:schemeClr val="bg1">
                  <a:alpha val="0"/>
                </a:schemeClr>
              </a:gs>
            </a:gsLst>
            <a:lin ang="8100000" scaled="1"/>
            <a:tileRect/>
          </a:gra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100" name="文本框 15"/>
          <p:cNvSpPr txBox="1"/>
          <p:nvPr/>
        </p:nvSpPr>
        <p:spPr>
          <a:xfrm>
            <a:off x="915035" y="1518920"/>
            <a:ext cx="10083800" cy="193802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/>
            <a:r>
              <a:rPr lang="en-US" altLang="zh-CN" sz="4000" b="1" i="1" dirty="0">
                <a:solidFill>
                  <a:schemeClr val="bg1"/>
                </a:solidFill>
                <a:latin typeface="DFMincho-UB" pitchFamily="1" charset="-128"/>
                <a:ea typeface="DFMincho-UB" pitchFamily="1" charset="-128"/>
              </a:rPr>
              <a:t>No idejas līdz darbiem. Pašvaldību nozīme kooperācijas atbalstam un novadu vietējo zīmolu attīstībai</a:t>
            </a:r>
            <a:endParaRPr lang="en-US" altLang="zh-CN" sz="4000" b="1" i="1" dirty="0">
              <a:solidFill>
                <a:schemeClr val="bg1"/>
              </a:solidFill>
              <a:latin typeface="DFMincho-UB" pitchFamily="1" charset="-128"/>
              <a:ea typeface="DFMincho-UB" pitchFamily="1" charset="-128"/>
            </a:endParaRPr>
          </a:p>
        </p:txBody>
      </p:sp>
      <p:sp>
        <p:nvSpPr>
          <p:cNvPr id="4101" name="文本框 17"/>
          <p:cNvSpPr txBox="1"/>
          <p:nvPr/>
        </p:nvSpPr>
        <p:spPr>
          <a:xfrm>
            <a:off x="3033713" y="3833813"/>
            <a:ext cx="5980112" cy="82994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/>
            <a:r>
              <a:rPr lang="lv-LV" sz="2400" dirty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Māris  Lapiņš</a:t>
            </a:r>
            <a:endParaRPr lang="lv-LV" sz="2400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  <a:p>
            <a:pPr algn="ctr"/>
            <a:r>
              <a:rPr lang="lv-LV" sz="2400" dirty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SIA  MārLapiņi</a:t>
            </a:r>
            <a:endParaRPr lang="lv-LV" sz="2400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  <p:grpSp>
        <p:nvGrpSpPr>
          <p:cNvPr id="4102" name="组合 18"/>
          <p:cNvGrpSpPr/>
          <p:nvPr/>
        </p:nvGrpSpPr>
        <p:grpSpPr>
          <a:xfrm>
            <a:off x="3033713" y="3492500"/>
            <a:ext cx="5980112" cy="309563"/>
            <a:chOff x="6060434" y="4863483"/>
            <a:chExt cx="5617820" cy="291392"/>
          </a:xfrm>
        </p:grpSpPr>
        <p:cxnSp>
          <p:nvCxnSpPr>
            <p:cNvPr id="20" name="直接连接符 19"/>
            <p:cNvCxnSpPr/>
            <p:nvPr/>
          </p:nvCxnSpPr>
          <p:spPr>
            <a:xfrm>
              <a:off x="6060434" y="5023097"/>
              <a:ext cx="264661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菱形 20"/>
            <p:cNvSpPr/>
            <p:nvPr/>
          </p:nvSpPr>
          <p:spPr>
            <a:xfrm>
              <a:off x="8878530" y="5024247"/>
              <a:ext cx="107610" cy="130628"/>
            </a:xfrm>
            <a:prstGeom prst="diamond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" name="泪滴形 21"/>
            <p:cNvSpPr/>
            <p:nvPr/>
          </p:nvSpPr>
          <p:spPr>
            <a:xfrm rot="2700000">
              <a:off x="8724741" y="4935096"/>
              <a:ext cx="145227" cy="146076"/>
            </a:xfrm>
            <a:prstGeom prst="teardrop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" name="泪滴形 22"/>
            <p:cNvSpPr/>
            <p:nvPr/>
          </p:nvSpPr>
          <p:spPr>
            <a:xfrm rot="13500000">
              <a:off x="8986560" y="4935099"/>
              <a:ext cx="145227" cy="146076"/>
            </a:xfrm>
            <a:prstGeom prst="teardrop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" name="菱形 23"/>
            <p:cNvSpPr/>
            <p:nvPr/>
          </p:nvSpPr>
          <p:spPr>
            <a:xfrm>
              <a:off x="8878530" y="4863483"/>
              <a:ext cx="107610" cy="130628"/>
            </a:xfrm>
            <a:prstGeom prst="diamond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25" name="直接连接符 24"/>
            <p:cNvCxnSpPr/>
            <p:nvPr/>
          </p:nvCxnSpPr>
          <p:spPr>
            <a:xfrm>
              <a:off x="9120067" y="5023097"/>
              <a:ext cx="255818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Picture 1" descr="aplis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04545" y="3662045"/>
            <a:ext cx="2543810" cy="24999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8194" name="文本框 25"/>
          <p:cNvSpPr txBox="1"/>
          <p:nvPr/>
        </p:nvSpPr>
        <p:spPr>
          <a:xfrm>
            <a:off x="987425" y="513080"/>
            <a:ext cx="3910330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lv-LV" altLang="zh-CN" sz="24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Ideja un tās attīstīšana</a:t>
            </a:r>
            <a:endParaRPr lang="lv-LV" altLang="zh-CN" sz="2400" b="1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pSp>
        <p:nvGrpSpPr>
          <p:cNvPr id="8195" name="组合 26"/>
          <p:cNvGrpSpPr/>
          <p:nvPr/>
        </p:nvGrpSpPr>
        <p:grpSpPr>
          <a:xfrm>
            <a:off x="461963" y="846138"/>
            <a:ext cx="3486150" cy="309562"/>
            <a:chOff x="8724323" y="4863483"/>
            <a:chExt cx="3275216" cy="291392"/>
          </a:xfrm>
        </p:grpSpPr>
        <p:sp>
          <p:nvSpPr>
            <p:cNvPr id="29" name="菱形 28"/>
            <p:cNvSpPr/>
            <p:nvPr/>
          </p:nvSpPr>
          <p:spPr>
            <a:xfrm>
              <a:off x="8878530" y="5024247"/>
              <a:ext cx="107610" cy="130628"/>
            </a:xfrm>
            <a:prstGeom prst="diamond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0" name="泪滴形 29"/>
            <p:cNvSpPr/>
            <p:nvPr/>
          </p:nvSpPr>
          <p:spPr>
            <a:xfrm rot="2700000">
              <a:off x="8724741" y="4935096"/>
              <a:ext cx="145227" cy="146076"/>
            </a:xfrm>
            <a:prstGeom prst="teardrop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1" name="泪滴形 30"/>
            <p:cNvSpPr/>
            <p:nvPr/>
          </p:nvSpPr>
          <p:spPr>
            <a:xfrm rot="13500000">
              <a:off x="8986560" y="4935099"/>
              <a:ext cx="145227" cy="146076"/>
            </a:xfrm>
            <a:prstGeom prst="teardrop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2" name="菱形 31"/>
            <p:cNvSpPr/>
            <p:nvPr/>
          </p:nvSpPr>
          <p:spPr>
            <a:xfrm>
              <a:off x="8878530" y="4863483"/>
              <a:ext cx="107610" cy="130628"/>
            </a:xfrm>
            <a:prstGeom prst="diamond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33" name="直接连接符 32"/>
            <p:cNvCxnSpPr/>
            <p:nvPr/>
          </p:nvCxnSpPr>
          <p:spPr>
            <a:xfrm>
              <a:off x="9120067" y="5023097"/>
              <a:ext cx="287947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矩形 9"/>
          <p:cNvSpPr/>
          <p:nvPr/>
        </p:nvSpPr>
        <p:spPr>
          <a:xfrm>
            <a:off x="1658938" y="1621790"/>
            <a:ext cx="5133975" cy="1128713"/>
          </a:xfrm>
          <a:prstGeom prst="rect">
            <a:avLst/>
          </a:prstGeom>
          <a:solidFill>
            <a:srgbClr val="366E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202" name="Picture 17" descr="1"/>
          <p:cNvPicPr>
            <a:picLocks noChangeAspect="1"/>
          </p:cNvPicPr>
          <p:nvPr/>
        </p:nvPicPr>
        <p:blipFill>
          <a:blip r:embed="rId2"/>
          <a:srcRect l="5846" t="6464" r="5670" b="7166"/>
          <a:stretch>
            <a:fillRect/>
          </a:stretch>
        </p:blipFill>
        <p:spPr>
          <a:xfrm>
            <a:off x="514033" y="1514158"/>
            <a:ext cx="1217612" cy="13430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5" name="矩形 24"/>
          <p:cNvSpPr/>
          <p:nvPr/>
        </p:nvSpPr>
        <p:spPr>
          <a:xfrm>
            <a:off x="3736658" y="3682683"/>
            <a:ext cx="5133975" cy="1128713"/>
          </a:xfrm>
          <a:prstGeom prst="rect">
            <a:avLst/>
          </a:prstGeom>
          <a:solidFill>
            <a:srgbClr val="4A9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208" name="Picture 17" descr="1"/>
          <p:cNvPicPr>
            <a:picLocks noChangeAspect="1"/>
          </p:cNvPicPr>
          <p:nvPr/>
        </p:nvPicPr>
        <p:blipFill>
          <a:blip r:embed="rId2"/>
          <a:srcRect l="5846" t="6464" r="5670" b="7166"/>
          <a:stretch>
            <a:fillRect/>
          </a:stretch>
        </p:blipFill>
        <p:spPr>
          <a:xfrm>
            <a:off x="2519680" y="3576320"/>
            <a:ext cx="1216025" cy="13430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209" name="文本框 35"/>
          <p:cNvSpPr txBox="1"/>
          <p:nvPr/>
        </p:nvSpPr>
        <p:spPr>
          <a:xfrm>
            <a:off x="6793230" y="1725295"/>
            <a:ext cx="1184275" cy="9223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54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01</a:t>
            </a:r>
            <a:endParaRPr lang="zh-CN" altLang="en-US" sz="5400" b="1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8210" name="文本框 36"/>
          <p:cNvSpPr txBox="1"/>
          <p:nvPr/>
        </p:nvSpPr>
        <p:spPr>
          <a:xfrm>
            <a:off x="8950008" y="3785235"/>
            <a:ext cx="1185862" cy="9239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54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02</a:t>
            </a:r>
            <a:endParaRPr lang="zh-CN" altLang="en-US" sz="5400" b="1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8213" name="文本框 39"/>
          <p:cNvSpPr txBox="1"/>
          <p:nvPr/>
        </p:nvSpPr>
        <p:spPr>
          <a:xfrm>
            <a:off x="1731645" y="1925955"/>
            <a:ext cx="3875088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just"/>
            <a:r>
              <a:rPr lang="lv-LV" altLang="zh-CN" sz="28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Ideja</a:t>
            </a:r>
            <a:endParaRPr lang="lv-LV" altLang="zh-CN" sz="2800" b="1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8214" name="文本框 40"/>
          <p:cNvSpPr txBox="1"/>
          <p:nvPr/>
        </p:nvSpPr>
        <p:spPr>
          <a:xfrm>
            <a:off x="3736975" y="3987165"/>
            <a:ext cx="3876675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just"/>
            <a:r>
              <a:rPr lang="lv-LV" altLang="zh-CN" sz="28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Idejas attīstība</a:t>
            </a:r>
            <a:endParaRPr lang="lv-LV" altLang="zh-CN" sz="2800" b="1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pic>
        <p:nvPicPr>
          <p:cNvPr id="2" name="Picture 1" descr="aplis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0970" y="280670"/>
            <a:ext cx="2622550" cy="257683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8194" name="文本框 25"/>
          <p:cNvSpPr txBox="1"/>
          <p:nvPr/>
        </p:nvSpPr>
        <p:spPr>
          <a:xfrm>
            <a:off x="987425" y="513080"/>
            <a:ext cx="3910330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lv-LV" altLang="zh-CN" sz="24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Pašvaldības atbalsts</a:t>
            </a:r>
            <a:endParaRPr lang="lv-LV" altLang="zh-CN" sz="2400" b="1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pSp>
        <p:nvGrpSpPr>
          <p:cNvPr id="8195" name="组合 26"/>
          <p:cNvGrpSpPr/>
          <p:nvPr/>
        </p:nvGrpSpPr>
        <p:grpSpPr>
          <a:xfrm>
            <a:off x="461963" y="846138"/>
            <a:ext cx="3486150" cy="309562"/>
            <a:chOff x="8724323" y="4863483"/>
            <a:chExt cx="3275216" cy="291392"/>
          </a:xfrm>
        </p:grpSpPr>
        <p:sp>
          <p:nvSpPr>
            <p:cNvPr id="29" name="菱形 28"/>
            <p:cNvSpPr/>
            <p:nvPr/>
          </p:nvSpPr>
          <p:spPr>
            <a:xfrm>
              <a:off x="8878530" y="5024247"/>
              <a:ext cx="107610" cy="130628"/>
            </a:xfrm>
            <a:prstGeom prst="diamond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0" name="泪滴形 29"/>
            <p:cNvSpPr/>
            <p:nvPr/>
          </p:nvSpPr>
          <p:spPr>
            <a:xfrm rot="2700000">
              <a:off x="8724741" y="4935096"/>
              <a:ext cx="145227" cy="146076"/>
            </a:xfrm>
            <a:prstGeom prst="teardrop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1" name="泪滴形 30"/>
            <p:cNvSpPr/>
            <p:nvPr/>
          </p:nvSpPr>
          <p:spPr>
            <a:xfrm rot="13500000">
              <a:off x="8986560" y="4935099"/>
              <a:ext cx="145227" cy="146076"/>
            </a:xfrm>
            <a:prstGeom prst="teardrop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2" name="菱形 31"/>
            <p:cNvSpPr/>
            <p:nvPr/>
          </p:nvSpPr>
          <p:spPr>
            <a:xfrm>
              <a:off x="8878530" y="4863483"/>
              <a:ext cx="107610" cy="130628"/>
            </a:xfrm>
            <a:prstGeom prst="diamond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33" name="直接连接符 32"/>
            <p:cNvCxnSpPr/>
            <p:nvPr/>
          </p:nvCxnSpPr>
          <p:spPr>
            <a:xfrm>
              <a:off x="9120067" y="5023097"/>
              <a:ext cx="287947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矩形 9"/>
          <p:cNvSpPr/>
          <p:nvPr/>
        </p:nvSpPr>
        <p:spPr>
          <a:xfrm>
            <a:off x="1658938" y="1155700"/>
            <a:ext cx="5133975" cy="1128713"/>
          </a:xfrm>
          <a:prstGeom prst="rect">
            <a:avLst/>
          </a:prstGeom>
          <a:solidFill>
            <a:srgbClr val="366E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202" name="Picture 17" descr="1"/>
          <p:cNvPicPr>
            <a:picLocks noChangeAspect="1"/>
          </p:cNvPicPr>
          <p:nvPr/>
        </p:nvPicPr>
        <p:blipFill>
          <a:blip r:embed="rId2"/>
          <a:srcRect l="5846" t="6464" r="5670" b="7166"/>
          <a:stretch>
            <a:fillRect/>
          </a:stretch>
        </p:blipFill>
        <p:spPr>
          <a:xfrm>
            <a:off x="514033" y="1104583"/>
            <a:ext cx="1217612" cy="13430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5" name="矩形 24"/>
          <p:cNvSpPr/>
          <p:nvPr/>
        </p:nvSpPr>
        <p:spPr>
          <a:xfrm>
            <a:off x="2784793" y="2549208"/>
            <a:ext cx="5133975" cy="1128713"/>
          </a:xfrm>
          <a:prstGeom prst="rect">
            <a:avLst/>
          </a:prstGeom>
          <a:solidFill>
            <a:srgbClr val="4A9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208" name="Picture 17" descr="1"/>
          <p:cNvPicPr>
            <a:picLocks noChangeAspect="1"/>
          </p:cNvPicPr>
          <p:nvPr/>
        </p:nvPicPr>
        <p:blipFill>
          <a:blip r:embed="rId2"/>
          <a:srcRect l="5846" t="6464" r="5670" b="7166"/>
          <a:stretch>
            <a:fillRect/>
          </a:stretch>
        </p:blipFill>
        <p:spPr>
          <a:xfrm>
            <a:off x="1569085" y="2442210"/>
            <a:ext cx="1216025" cy="13430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209" name="文本框 35"/>
          <p:cNvSpPr txBox="1"/>
          <p:nvPr/>
        </p:nvSpPr>
        <p:spPr>
          <a:xfrm>
            <a:off x="6793230" y="1258570"/>
            <a:ext cx="1184275" cy="9223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54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01</a:t>
            </a:r>
            <a:endParaRPr lang="zh-CN" altLang="en-US" sz="5400" b="1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8210" name="文本框 36"/>
          <p:cNvSpPr txBox="1"/>
          <p:nvPr/>
        </p:nvSpPr>
        <p:spPr>
          <a:xfrm>
            <a:off x="7977188" y="2652395"/>
            <a:ext cx="1185862" cy="9239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54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02</a:t>
            </a:r>
            <a:endParaRPr lang="zh-CN" altLang="en-US" sz="5400" b="1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8213" name="文本框 39"/>
          <p:cNvSpPr txBox="1"/>
          <p:nvPr/>
        </p:nvSpPr>
        <p:spPr>
          <a:xfrm>
            <a:off x="1659255" y="1515745"/>
            <a:ext cx="3875088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just"/>
            <a:r>
              <a:rPr lang="lv-LV" altLang="zh-CN" sz="28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Pašvaldība</a:t>
            </a:r>
            <a:endParaRPr lang="lv-LV" altLang="zh-CN" sz="2800" b="1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8214" name="文本框 40"/>
          <p:cNvSpPr txBox="1"/>
          <p:nvPr/>
        </p:nvSpPr>
        <p:spPr>
          <a:xfrm>
            <a:off x="2916555" y="2852420"/>
            <a:ext cx="3876675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just"/>
            <a:r>
              <a:rPr lang="lv-LV" altLang="zh-CN" sz="28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Uzņēmēju atbalsts</a:t>
            </a:r>
            <a:endParaRPr lang="lv-LV" altLang="zh-CN" sz="2800" b="1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pic>
        <p:nvPicPr>
          <p:cNvPr id="2" name="Picture 1" descr="aplis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0970" y="280670"/>
            <a:ext cx="2622550" cy="2576830"/>
          </a:xfrm>
          <a:prstGeom prst="rect">
            <a:avLst/>
          </a:prstGeom>
        </p:spPr>
      </p:pic>
      <p:pic>
        <p:nvPicPr>
          <p:cNvPr id="3" name="Picture 17" descr="1"/>
          <p:cNvPicPr>
            <a:picLocks noChangeAspect="1"/>
          </p:cNvPicPr>
          <p:nvPr/>
        </p:nvPicPr>
        <p:blipFill>
          <a:blip r:embed="rId2"/>
          <a:srcRect l="5846" t="6464" r="5670" b="7166"/>
          <a:stretch>
            <a:fillRect/>
          </a:stretch>
        </p:blipFill>
        <p:spPr>
          <a:xfrm>
            <a:off x="2646045" y="3830955"/>
            <a:ext cx="1216025" cy="13430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文本框 36"/>
          <p:cNvSpPr txBox="1"/>
          <p:nvPr/>
        </p:nvSpPr>
        <p:spPr>
          <a:xfrm>
            <a:off x="9064308" y="4041775"/>
            <a:ext cx="1185862" cy="92202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54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0</a:t>
            </a:r>
            <a:r>
              <a:rPr lang="lv-LV" altLang="en-US" sz="54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</a:t>
            </a:r>
            <a:endParaRPr lang="lv-LV" altLang="en-US" sz="5400" b="1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1" name="矩形 24"/>
          <p:cNvSpPr/>
          <p:nvPr/>
        </p:nvSpPr>
        <p:spPr>
          <a:xfrm>
            <a:off x="3948113" y="3937953"/>
            <a:ext cx="5133975" cy="1128713"/>
          </a:xfrm>
          <a:prstGeom prst="rect">
            <a:avLst/>
          </a:prstGeom>
          <a:solidFill>
            <a:srgbClr val="3E7D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文本框 40"/>
          <p:cNvSpPr txBox="1"/>
          <p:nvPr/>
        </p:nvSpPr>
        <p:spPr>
          <a:xfrm>
            <a:off x="4041775" y="4088130"/>
            <a:ext cx="4842510" cy="82994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just"/>
            <a:r>
              <a:rPr lang="lv-LV" altLang="zh-CN" sz="24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Pašvaldības atbalsts vietējo zīmolu atpazīstamībā  </a:t>
            </a:r>
            <a:endParaRPr lang="lv-LV" altLang="zh-CN" sz="2400" b="1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9" name="任意多边形 8"/>
          <p:cNvSpPr/>
          <p:nvPr/>
        </p:nvSpPr>
        <p:spPr>
          <a:xfrm flipH="1">
            <a:off x="0" y="3128963"/>
            <a:ext cx="12192000" cy="3729038"/>
          </a:xfrm>
          <a:custGeom>
            <a:avLst/>
            <a:gdLst>
              <a:gd name="connsiteX0" fmla="*/ 1376706 w 12192000"/>
              <a:gd name="connsiteY0" fmla="*/ 0 h 3129280"/>
              <a:gd name="connsiteX1" fmla="*/ 1009674 w 12192000"/>
              <a:gd name="connsiteY1" fmla="*/ 217710 h 3129280"/>
              <a:gd name="connsiteX2" fmla="*/ 854704 w 12192000"/>
              <a:gd name="connsiteY2" fmla="*/ 205943 h 3129280"/>
              <a:gd name="connsiteX3" fmla="*/ 104329 w 12192000"/>
              <a:gd name="connsiteY3" fmla="*/ 600174 h 3129280"/>
              <a:gd name="connsiteX4" fmla="*/ 0 w 12192000"/>
              <a:gd name="connsiteY4" fmla="*/ 576192 h 3129280"/>
              <a:gd name="connsiteX5" fmla="*/ 0 w 12192000"/>
              <a:gd name="connsiteY5" fmla="*/ 3129280 h 3129280"/>
              <a:gd name="connsiteX6" fmla="*/ 12192000 w 12192000"/>
              <a:gd name="connsiteY6" fmla="*/ 3129280 h 3129280"/>
              <a:gd name="connsiteX7" fmla="*/ 12192000 w 12192000"/>
              <a:gd name="connsiteY7" fmla="*/ 3012964 h 3129280"/>
              <a:gd name="connsiteX8" fmla="*/ 12192000 w 12192000"/>
              <a:gd name="connsiteY8" fmla="*/ 2399229 h 3129280"/>
              <a:gd name="connsiteX9" fmla="*/ 12143063 w 12192000"/>
              <a:gd name="connsiteY9" fmla="*/ 2396287 h 3129280"/>
              <a:gd name="connsiteX10" fmla="*/ 11922842 w 12192000"/>
              <a:gd name="connsiteY10" fmla="*/ 2434533 h 3129280"/>
              <a:gd name="connsiteX11" fmla="*/ 11926920 w 12192000"/>
              <a:gd name="connsiteY11" fmla="*/ 2363925 h 3129280"/>
              <a:gd name="connsiteX12" fmla="*/ 11164311 w 12192000"/>
              <a:gd name="connsiteY12" fmla="*/ 1810823 h 3129280"/>
              <a:gd name="connsiteX13" fmla="*/ 10858450 w 12192000"/>
              <a:gd name="connsiteY13" fmla="*/ 1857895 h 3129280"/>
              <a:gd name="connsiteX14" fmla="*/ 10124388 w 12192000"/>
              <a:gd name="connsiteY14" fmla="*/ 1472490 h 3129280"/>
              <a:gd name="connsiteX15" fmla="*/ 9973497 w 12192000"/>
              <a:gd name="connsiteY15" fmla="*/ 1484258 h 3129280"/>
              <a:gd name="connsiteX16" fmla="*/ 9618699 w 12192000"/>
              <a:gd name="connsiteY16" fmla="*/ 1269490 h 3129280"/>
              <a:gd name="connsiteX17" fmla="*/ 9337310 w 12192000"/>
              <a:gd name="connsiteY17" fmla="*/ 1363635 h 3129280"/>
              <a:gd name="connsiteX18" fmla="*/ 8998824 w 12192000"/>
              <a:gd name="connsiteY18" fmla="*/ 1307735 h 3129280"/>
              <a:gd name="connsiteX19" fmla="*/ 8260683 w 12192000"/>
              <a:gd name="connsiteY19" fmla="*/ 1696084 h 3129280"/>
              <a:gd name="connsiteX20" fmla="*/ 8052698 w 12192000"/>
              <a:gd name="connsiteY20" fmla="*/ 1666663 h 3129280"/>
              <a:gd name="connsiteX21" fmla="*/ 7502150 w 12192000"/>
              <a:gd name="connsiteY21" fmla="*/ 2063837 h 3129280"/>
              <a:gd name="connsiteX22" fmla="*/ 7510306 w 12192000"/>
              <a:gd name="connsiteY22" fmla="*/ 2122678 h 3129280"/>
              <a:gd name="connsiteX23" fmla="*/ 7110650 w 12192000"/>
              <a:gd name="connsiteY23" fmla="*/ 2387461 h 3129280"/>
              <a:gd name="connsiteX24" fmla="*/ 6955680 w 12192000"/>
              <a:gd name="connsiteY24" fmla="*/ 2363925 h 3129280"/>
              <a:gd name="connsiteX25" fmla="*/ 6560102 w 12192000"/>
              <a:gd name="connsiteY25" fmla="*/ 2234475 h 3129280"/>
              <a:gd name="connsiteX26" fmla="*/ 6352118 w 12192000"/>
              <a:gd name="connsiteY26" fmla="*/ 2266838 h 3129280"/>
              <a:gd name="connsiteX27" fmla="*/ 5850507 w 12192000"/>
              <a:gd name="connsiteY27" fmla="*/ 2002055 h 3129280"/>
              <a:gd name="connsiteX28" fmla="*/ 5744476 w 12192000"/>
              <a:gd name="connsiteY28" fmla="*/ 2010881 h 3129280"/>
              <a:gd name="connsiteX29" fmla="*/ 5499789 w 12192000"/>
              <a:gd name="connsiteY29" fmla="*/ 1863780 h 3129280"/>
              <a:gd name="connsiteX30" fmla="*/ 5346093 w 12192000"/>
              <a:gd name="connsiteY30" fmla="*/ 1902256 h 3129280"/>
              <a:gd name="connsiteX31" fmla="*/ 5313061 w 12192000"/>
              <a:gd name="connsiteY31" fmla="*/ 1925086 h 3129280"/>
              <a:gd name="connsiteX32" fmla="*/ 5356443 w 12192000"/>
              <a:gd name="connsiteY32" fmla="*/ 1867434 h 3129280"/>
              <a:gd name="connsiteX33" fmla="*/ 5415495 w 12192000"/>
              <a:gd name="connsiteY33" fmla="*/ 1656443 h 3129280"/>
              <a:gd name="connsiteX34" fmla="*/ 4664048 w 12192000"/>
              <a:gd name="connsiteY34" fmla="*/ 1114391 h 3129280"/>
              <a:gd name="connsiteX35" fmla="*/ 4371552 w 12192000"/>
              <a:gd name="connsiteY35" fmla="*/ 1156989 h 3129280"/>
              <a:gd name="connsiteX36" fmla="*/ 4358229 w 12192000"/>
              <a:gd name="connsiteY36" fmla="*/ 1162204 h 3129280"/>
              <a:gd name="connsiteX37" fmla="*/ 4288490 w 12192000"/>
              <a:gd name="connsiteY37" fmla="*/ 1138934 h 3129280"/>
              <a:gd name="connsiteX38" fmla="*/ 4121286 w 12192000"/>
              <a:gd name="connsiteY38" fmla="*/ 1117972 h 3129280"/>
              <a:gd name="connsiteX39" fmla="*/ 3941849 w 12192000"/>
              <a:gd name="connsiteY39" fmla="*/ 1144450 h 3129280"/>
              <a:gd name="connsiteX40" fmla="*/ 3534036 w 12192000"/>
              <a:gd name="connsiteY40" fmla="*/ 873783 h 3129280"/>
              <a:gd name="connsiteX41" fmla="*/ 3542192 w 12192000"/>
              <a:gd name="connsiteY41" fmla="*/ 812000 h 3129280"/>
              <a:gd name="connsiteX42" fmla="*/ 2979410 w 12192000"/>
              <a:gd name="connsiteY42" fmla="*/ 406000 h 3129280"/>
              <a:gd name="connsiteX43" fmla="*/ 2763269 w 12192000"/>
              <a:gd name="connsiteY43" fmla="*/ 435421 h 3129280"/>
              <a:gd name="connsiteX44" fmla="*/ 2008816 w 12192000"/>
              <a:gd name="connsiteY44" fmla="*/ 38247 h 3129280"/>
              <a:gd name="connsiteX45" fmla="*/ 1662174 w 12192000"/>
              <a:gd name="connsiteY45" fmla="*/ 97088 h 3129280"/>
              <a:gd name="connsiteX46" fmla="*/ 1376706 w 12192000"/>
              <a:gd name="connsiteY46" fmla="*/ 0 h 3129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2192000" h="3129280">
                <a:moveTo>
                  <a:pt x="1376706" y="0"/>
                </a:moveTo>
                <a:cubicBezTo>
                  <a:pt x="1193190" y="0"/>
                  <a:pt x="1042298" y="94145"/>
                  <a:pt x="1009674" y="217710"/>
                </a:cubicBezTo>
                <a:cubicBezTo>
                  <a:pt x="960736" y="208884"/>
                  <a:pt x="907720" y="205943"/>
                  <a:pt x="854704" y="205943"/>
                </a:cubicBezTo>
                <a:cubicBezTo>
                  <a:pt x="503985" y="205943"/>
                  <a:pt x="206283" y="370696"/>
                  <a:pt x="104329" y="600174"/>
                </a:cubicBezTo>
                <a:lnTo>
                  <a:pt x="0" y="576192"/>
                </a:lnTo>
                <a:lnTo>
                  <a:pt x="0" y="3129280"/>
                </a:lnTo>
                <a:lnTo>
                  <a:pt x="12192000" y="3129280"/>
                </a:lnTo>
                <a:lnTo>
                  <a:pt x="12192000" y="3012964"/>
                </a:lnTo>
                <a:cubicBezTo>
                  <a:pt x="12192000" y="2835017"/>
                  <a:pt x="12192000" y="2631649"/>
                  <a:pt x="12192000" y="2399229"/>
                </a:cubicBezTo>
                <a:cubicBezTo>
                  <a:pt x="12175688" y="2396287"/>
                  <a:pt x="12159375" y="2396287"/>
                  <a:pt x="12143063" y="2396287"/>
                </a:cubicBezTo>
                <a:cubicBezTo>
                  <a:pt x="12061500" y="2396287"/>
                  <a:pt x="11988092" y="2410997"/>
                  <a:pt x="11922842" y="2434533"/>
                </a:cubicBezTo>
                <a:cubicBezTo>
                  <a:pt x="11926920" y="2410997"/>
                  <a:pt x="11926920" y="2387461"/>
                  <a:pt x="11926920" y="2363925"/>
                </a:cubicBezTo>
                <a:cubicBezTo>
                  <a:pt x="11926920" y="2057954"/>
                  <a:pt x="11584359" y="1810823"/>
                  <a:pt x="11164311" y="1810823"/>
                </a:cubicBezTo>
                <a:cubicBezTo>
                  <a:pt x="11054202" y="1810823"/>
                  <a:pt x="10952249" y="1828475"/>
                  <a:pt x="10858450" y="1857895"/>
                </a:cubicBezTo>
                <a:cubicBezTo>
                  <a:pt x="10760576" y="1634301"/>
                  <a:pt x="10471030" y="1472490"/>
                  <a:pt x="10124388" y="1472490"/>
                </a:cubicBezTo>
                <a:cubicBezTo>
                  <a:pt x="10075450" y="1472490"/>
                  <a:pt x="10022435" y="1475432"/>
                  <a:pt x="9973497" y="1484258"/>
                </a:cubicBezTo>
                <a:cubicBezTo>
                  <a:pt x="9940873" y="1360692"/>
                  <a:pt x="9794058" y="1269490"/>
                  <a:pt x="9618699" y="1269490"/>
                </a:cubicBezTo>
                <a:cubicBezTo>
                  <a:pt x="9504512" y="1269490"/>
                  <a:pt x="9406638" y="1307735"/>
                  <a:pt x="9337310" y="1363635"/>
                </a:cubicBezTo>
                <a:cubicBezTo>
                  <a:pt x="9235356" y="1328330"/>
                  <a:pt x="9121168" y="1307735"/>
                  <a:pt x="8998824" y="1307735"/>
                </a:cubicBezTo>
                <a:cubicBezTo>
                  <a:pt x="8652183" y="1307735"/>
                  <a:pt x="8358558" y="1469547"/>
                  <a:pt x="8260683" y="1696084"/>
                </a:cubicBezTo>
                <a:cubicBezTo>
                  <a:pt x="8195432" y="1678432"/>
                  <a:pt x="8126104" y="1666663"/>
                  <a:pt x="8052698" y="1666663"/>
                </a:cubicBezTo>
                <a:cubicBezTo>
                  <a:pt x="7746839" y="1666663"/>
                  <a:pt x="7502150" y="1843185"/>
                  <a:pt x="7502150" y="2063837"/>
                </a:cubicBezTo>
                <a:cubicBezTo>
                  <a:pt x="7502150" y="2084432"/>
                  <a:pt x="7502150" y="2105026"/>
                  <a:pt x="7510306" y="2122678"/>
                </a:cubicBezTo>
                <a:cubicBezTo>
                  <a:pt x="7339025" y="2178577"/>
                  <a:pt x="7200368" y="2269780"/>
                  <a:pt x="7110650" y="2387461"/>
                </a:cubicBezTo>
                <a:cubicBezTo>
                  <a:pt x="7061712" y="2372751"/>
                  <a:pt x="7008696" y="2366866"/>
                  <a:pt x="6955680" y="2363925"/>
                </a:cubicBezTo>
                <a:cubicBezTo>
                  <a:pt x="6857806" y="2284490"/>
                  <a:pt x="6719150" y="2234475"/>
                  <a:pt x="6560102" y="2234475"/>
                </a:cubicBezTo>
                <a:cubicBezTo>
                  <a:pt x="6486696" y="2234475"/>
                  <a:pt x="6417368" y="2246244"/>
                  <a:pt x="6352118" y="2266838"/>
                </a:cubicBezTo>
                <a:cubicBezTo>
                  <a:pt x="6282790" y="2113852"/>
                  <a:pt x="6082960" y="2002055"/>
                  <a:pt x="5850507" y="2002055"/>
                </a:cubicBezTo>
                <a:cubicBezTo>
                  <a:pt x="5813804" y="2002055"/>
                  <a:pt x="5777101" y="2004997"/>
                  <a:pt x="5744476" y="2010881"/>
                </a:cubicBezTo>
                <a:cubicBezTo>
                  <a:pt x="5724085" y="1925562"/>
                  <a:pt x="5622133" y="1863780"/>
                  <a:pt x="5499789" y="1863780"/>
                </a:cubicBezTo>
                <a:cubicBezTo>
                  <a:pt x="5441675" y="1863780"/>
                  <a:pt x="5388150" y="1878674"/>
                  <a:pt x="5346093" y="1902256"/>
                </a:cubicBezTo>
                <a:lnTo>
                  <a:pt x="5313061" y="1925086"/>
                </a:lnTo>
                <a:lnTo>
                  <a:pt x="5356443" y="1867434"/>
                </a:lnTo>
                <a:cubicBezTo>
                  <a:pt x="5394468" y="1802584"/>
                  <a:pt x="5415495" y="1731285"/>
                  <a:pt x="5415495" y="1656443"/>
                </a:cubicBezTo>
                <a:cubicBezTo>
                  <a:pt x="5415495" y="1357076"/>
                  <a:pt x="5079061" y="1114391"/>
                  <a:pt x="4664048" y="1114391"/>
                </a:cubicBezTo>
                <a:cubicBezTo>
                  <a:pt x="4560295" y="1114391"/>
                  <a:pt x="4461453" y="1129559"/>
                  <a:pt x="4371552" y="1156989"/>
                </a:cubicBezTo>
                <a:lnTo>
                  <a:pt x="4358229" y="1162204"/>
                </a:lnTo>
                <a:lnTo>
                  <a:pt x="4288490" y="1138934"/>
                </a:lnTo>
                <a:cubicBezTo>
                  <a:pt x="4236494" y="1125327"/>
                  <a:pt x="4180420" y="1117972"/>
                  <a:pt x="4121286" y="1117972"/>
                </a:cubicBezTo>
                <a:cubicBezTo>
                  <a:pt x="4060115" y="1117972"/>
                  <a:pt x="3998942" y="1126798"/>
                  <a:pt x="3941849" y="1144450"/>
                </a:cubicBezTo>
                <a:cubicBezTo>
                  <a:pt x="3852130" y="1023827"/>
                  <a:pt x="3709396" y="929682"/>
                  <a:pt x="3534036" y="873783"/>
                </a:cubicBezTo>
                <a:cubicBezTo>
                  <a:pt x="3538114" y="853190"/>
                  <a:pt x="3542192" y="832595"/>
                  <a:pt x="3542192" y="812000"/>
                </a:cubicBezTo>
                <a:cubicBezTo>
                  <a:pt x="3542192" y="588407"/>
                  <a:pt x="3289348" y="406000"/>
                  <a:pt x="2979410" y="406000"/>
                </a:cubicBezTo>
                <a:cubicBezTo>
                  <a:pt x="2901926" y="406000"/>
                  <a:pt x="2832598" y="417769"/>
                  <a:pt x="2763269" y="435421"/>
                </a:cubicBezTo>
                <a:cubicBezTo>
                  <a:pt x="2665394" y="205943"/>
                  <a:pt x="2363612" y="38247"/>
                  <a:pt x="2008816" y="38247"/>
                </a:cubicBezTo>
                <a:cubicBezTo>
                  <a:pt x="1886471" y="38247"/>
                  <a:pt x="1768206" y="58841"/>
                  <a:pt x="1662174" y="97088"/>
                </a:cubicBezTo>
                <a:cubicBezTo>
                  <a:pt x="1592846" y="38247"/>
                  <a:pt x="1490893" y="0"/>
                  <a:pt x="137670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675" name="文本框 9"/>
          <p:cNvSpPr txBox="1"/>
          <p:nvPr/>
        </p:nvSpPr>
        <p:spPr>
          <a:xfrm>
            <a:off x="2640013" y="2112963"/>
            <a:ext cx="5668962" cy="101473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/>
            <a:r>
              <a:rPr lang="lv-LV" altLang="en-US" sz="60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Paldies !</a:t>
            </a:r>
            <a:endParaRPr lang="lv-LV" altLang="en-US" sz="6000" b="1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751138" y="3128963"/>
            <a:ext cx="4927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5322888" y="3311525"/>
            <a:ext cx="23558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 descr="aplis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7780" y="344805"/>
            <a:ext cx="3019425" cy="296672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289</Words>
  <Application>WPS Presentation</Application>
  <PresentationFormat>宽屏</PresentationFormat>
  <Paragraphs>31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4</vt:i4>
      </vt:variant>
    </vt:vector>
  </HeadingPairs>
  <TitlesOfParts>
    <vt:vector size="25" baseType="lpstr">
      <vt:lpstr>Arial</vt:lpstr>
      <vt:lpstr>SimSun</vt:lpstr>
      <vt:lpstr>Wingdings</vt:lpstr>
      <vt:lpstr>Calibri</vt:lpstr>
      <vt:lpstr>Calibri Light</vt:lpstr>
      <vt:lpstr>DFMincho-UB</vt:lpstr>
      <vt:lpstr>Yu Gothic</vt:lpstr>
      <vt:lpstr>Batang</vt:lpstr>
      <vt:lpstr>Constantia</vt:lpstr>
      <vt:lpstr>Microsoft YaHei</vt:lpstr>
      <vt:lpstr>MS Mincho</vt:lpstr>
      <vt:lpstr>方正大黑简体</vt:lpstr>
      <vt:lpstr>Arial Unicode MS</vt:lpstr>
      <vt:lpstr>黑体</vt:lpstr>
      <vt:lpstr>华康少女文字W5</vt:lpstr>
      <vt:lpstr>腾祥嘉丽准粗圆简</vt:lpstr>
      <vt:lpstr>Yu Mincho</vt:lpstr>
      <vt:lpstr/>
      <vt:lpstr>Segoe Print</vt:lpstr>
      <vt:lpstr>Office 主题</vt:lpstr>
      <vt:lpstr>1_Office 主题</vt:lpstr>
      <vt:lpstr>PowerPoint 演示文稿</vt:lpstr>
      <vt:lpstr>PowerPoint 演示文稿</vt:lpstr>
      <vt:lpstr>PowerPoint 演示文稿</vt:lpstr>
      <vt:lpstr>PowerPoint 演示文稿</vt:lpstr>
    </vt:vector>
  </TitlesOfParts>
  <Company>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google1569517047</cp:lastModifiedBy>
  <cp:revision>25</cp:revision>
  <dcterms:created xsi:type="dcterms:W3CDTF">2015-06-06T02:58:29Z</dcterms:created>
  <dcterms:modified xsi:type="dcterms:W3CDTF">2019-09-26T17:11:53Z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1033-11.2.0.8970</vt:lpwstr>
  </property>
</Properties>
</file>